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204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037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2132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603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7294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8880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403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460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011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224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40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46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55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231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88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57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B2A84-D16B-4722-AC38-45A8EC59B5EF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D57F03-D0BC-4DC3-A623-94B0709BC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49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182879" y="1593668"/>
            <a:ext cx="9650730" cy="496388"/>
          </a:xfrm>
        </p:spPr>
        <p:txBody>
          <a:bodyPr>
            <a:noAutofit/>
          </a:bodyPr>
          <a:lstStyle/>
          <a:p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TUTORIAL PARA COMPLETAR EL QUIZ EVALUATORIO </a:t>
            </a:r>
            <a:endParaRPr lang="es-E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983706" y="415925"/>
            <a:ext cx="5887720" cy="539750"/>
            <a:chOff x="0" y="0"/>
            <a:chExt cx="5887720" cy="539750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8500" y="47625"/>
              <a:ext cx="704215" cy="467995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8125" y="38100"/>
              <a:ext cx="1148080" cy="467995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9725" y="66675"/>
              <a:ext cx="467995" cy="467995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8100"/>
              <a:ext cx="890270" cy="467995"/>
            </a:xfrm>
            <a:prstGeom prst="rect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700" y="28575"/>
              <a:ext cx="1256030" cy="467995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6025" y="0"/>
              <a:ext cx="530860" cy="539750"/>
            </a:xfrm>
            <a:prstGeom prst="rect">
              <a:avLst/>
            </a:prstGeom>
          </p:spPr>
        </p:pic>
      </p:grpSp>
      <p:pic>
        <p:nvPicPr>
          <p:cNvPr id="12" name="Imagen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20" y="2479857"/>
            <a:ext cx="7266772" cy="372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19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06" y="2017758"/>
            <a:ext cx="8596668" cy="3880773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QUIZ EVALUATORIO se encuentra en cada módulo debajo de los contenidos: 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1565968" y="4305300"/>
            <a:ext cx="2879908" cy="438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lecha derecha 5"/>
          <p:cNvSpPr/>
          <p:nvPr/>
        </p:nvSpPr>
        <p:spPr>
          <a:xfrm>
            <a:off x="370537" y="4371975"/>
            <a:ext cx="914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69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 QUIZ tiene solo 1 intento, por lo cual al ingresar hay que completarlo hasta el final. </a:t>
            </a:r>
            <a:endParaRPr lang="es-E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03" y="2160588"/>
            <a:ext cx="7957832" cy="3881437"/>
          </a:xfrm>
        </p:spPr>
      </p:pic>
      <p:sp>
        <p:nvSpPr>
          <p:cNvPr id="6" name="CuadroTexto 5"/>
          <p:cNvSpPr txBox="1"/>
          <p:nvPr/>
        </p:nvSpPr>
        <p:spPr>
          <a:xfrm>
            <a:off x="2815389" y="3080084"/>
            <a:ext cx="5939446" cy="369332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/>
              <a:t>Aquí debes seleccionar una o más respuestas correctas:</a:t>
            </a:r>
            <a:endParaRPr lang="es-ES" dirty="0"/>
          </a:p>
        </p:txBody>
      </p:sp>
      <p:sp>
        <p:nvSpPr>
          <p:cNvPr id="7" name="Flecha derecha 6"/>
          <p:cNvSpPr/>
          <p:nvPr/>
        </p:nvSpPr>
        <p:spPr>
          <a:xfrm>
            <a:off x="1672389" y="4620126"/>
            <a:ext cx="938464" cy="385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1600541" y="5694736"/>
            <a:ext cx="4528804" cy="369332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/>
              <a:t>Luego hacer clic en siguiente página aquí </a:t>
            </a:r>
            <a:endParaRPr lang="es-ES" dirty="0"/>
          </a:p>
        </p:txBody>
      </p:sp>
      <p:sp>
        <p:nvSpPr>
          <p:cNvPr id="9" name="Flecha derecha 8"/>
          <p:cNvSpPr/>
          <p:nvPr/>
        </p:nvSpPr>
        <p:spPr>
          <a:xfrm>
            <a:off x="6304547" y="5710960"/>
            <a:ext cx="1528011" cy="3368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112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Luego de responder todas las preguntas llegamos al final y hay que terminar el QUIZ</a:t>
            </a:r>
            <a:endParaRPr lang="es-E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77" y="2172619"/>
            <a:ext cx="8511025" cy="3881437"/>
          </a:xfrm>
        </p:spPr>
      </p:pic>
      <p:sp>
        <p:nvSpPr>
          <p:cNvPr id="6" name="Flecha derecha 5"/>
          <p:cNvSpPr/>
          <p:nvPr/>
        </p:nvSpPr>
        <p:spPr>
          <a:xfrm>
            <a:off x="6966285" y="5666873"/>
            <a:ext cx="1167063" cy="3871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3110324" y="5648630"/>
            <a:ext cx="3692806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/>
              <a:t>Al finalizar hacer clic en Terminar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650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Resumen de preguntas y enviar QUIZ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58" y="1503949"/>
            <a:ext cx="8391496" cy="4285414"/>
          </a:xfrm>
        </p:spPr>
      </p:pic>
      <p:sp>
        <p:nvSpPr>
          <p:cNvPr id="5" name="CuadroTexto 4"/>
          <p:cNvSpPr txBox="1"/>
          <p:nvPr/>
        </p:nvSpPr>
        <p:spPr>
          <a:xfrm>
            <a:off x="4484243" y="5332763"/>
            <a:ext cx="3576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Revisa si están todas las respuestas y has clic en enviar</a:t>
            </a:r>
            <a:endParaRPr lang="es-ES" dirty="0"/>
          </a:p>
        </p:txBody>
      </p:sp>
      <p:sp>
        <p:nvSpPr>
          <p:cNvPr id="6" name="Flecha derecha 5"/>
          <p:cNvSpPr/>
          <p:nvPr/>
        </p:nvSpPr>
        <p:spPr>
          <a:xfrm rot="10800000">
            <a:off x="2983832" y="5522495"/>
            <a:ext cx="1347536" cy="2668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686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RECUERDA: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2955" y="1930400"/>
            <a:ext cx="8596668" cy="3880773"/>
          </a:xfrm>
        </p:spPr>
        <p:txBody>
          <a:bodyPr/>
          <a:lstStyle/>
          <a:p>
            <a:r>
              <a:rPr lang="es-ES" dirty="0" smtClean="0"/>
              <a:t>El QUIZ es obligatorio</a:t>
            </a:r>
          </a:p>
          <a:p>
            <a:r>
              <a:rPr lang="es-ES" dirty="0" smtClean="0"/>
              <a:t>Debes realizarlo en 1 solo intento</a:t>
            </a:r>
          </a:p>
          <a:p>
            <a:r>
              <a:rPr lang="es-ES" dirty="0" smtClean="0"/>
              <a:t>Puede haber más de una opción correcta</a:t>
            </a:r>
          </a:p>
          <a:p>
            <a:r>
              <a:rPr lang="es-ES" dirty="0" smtClean="0"/>
              <a:t>Fíjate en la fecha de inicio y la de cierre para agendártelo </a:t>
            </a:r>
          </a:p>
          <a:p>
            <a:r>
              <a:rPr lang="es-ES" dirty="0" smtClean="0"/>
              <a:t>Si te quedaron dudas nos puedes consultar por el Grupo de WhatsApp</a:t>
            </a:r>
          </a:p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dirty="0" smtClean="0"/>
              <a:t>¡¡QUE TENGAS UNA EXCELENTE EVALUACIÓN!!</a:t>
            </a:r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endParaRPr lang="es-ES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605" y="4717360"/>
            <a:ext cx="2875425" cy="180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0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142</Words>
  <Application>Microsoft Office PowerPoint</Application>
  <PresentationFormat>Panorámica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Presentación de PowerPoint</vt:lpstr>
      <vt:lpstr>El QUIZ EVALUATORIO se encuentra en cada módulo debajo de los contenidos: </vt:lpstr>
      <vt:lpstr>El QUIZ tiene solo 1 intento, por lo cual al ingresar hay que completarlo hasta el final. </vt:lpstr>
      <vt:lpstr>Luego de responder todas las preguntas llegamos al final y hay que terminar el QUIZ</vt:lpstr>
      <vt:lpstr>Resumen de preguntas y enviar QUIZ</vt:lpstr>
      <vt:lpstr>RECUERDA: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</dc:creator>
  <cp:lastModifiedBy>elena</cp:lastModifiedBy>
  <cp:revision>6</cp:revision>
  <dcterms:created xsi:type="dcterms:W3CDTF">2023-12-04T22:21:22Z</dcterms:created>
  <dcterms:modified xsi:type="dcterms:W3CDTF">2023-12-05T14:00:06Z</dcterms:modified>
</cp:coreProperties>
</file>